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2" r:id="rId9"/>
    <p:sldId id="263" r:id="rId10"/>
    <p:sldId id="264" r:id="rId11"/>
    <p:sldId id="265" r:id="rId12"/>
    <p:sldId id="266" r:id="rId13"/>
    <p:sldId id="28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1" r:id="rId27"/>
    <p:sldId id="280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2.png"/><Relationship Id="rId10" Type="http://schemas.openxmlformats.org/officeDocument/2006/relationships/image" Target="../media/image53.gif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55.gif"/><Relationship Id="rId4" Type="http://schemas.openxmlformats.org/officeDocument/2006/relationships/image" Target="../media/image54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57.gif"/><Relationship Id="rId4" Type="http://schemas.openxmlformats.org/officeDocument/2006/relationships/image" Target="../media/image56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9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26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75.png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4.png"/><Relationship Id="rId5" Type="http://schemas.openxmlformats.org/officeDocument/2006/relationships/image" Target="../media/image63.png"/><Relationship Id="rId15" Type="http://schemas.openxmlformats.org/officeDocument/2006/relationships/image" Target="../media/image25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3" Type="http://schemas.openxmlformats.org/officeDocument/2006/relationships/image" Target="../media/image19.png"/><Relationship Id="rId7" Type="http://schemas.openxmlformats.org/officeDocument/2006/relationships/image" Target="../media/image79.png"/><Relationship Id="rId12" Type="http://schemas.openxmlformats.org/officeDocument/2006/relationships/image" Target="../media/image8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63.png"/><Relationship Id="rId10" Type="http://schemas.openxmlformats.org/officeDocument/2006/relationships/image" Target="../media/image25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3.png"/><Relationship Id="rId10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3.png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6.png"/><Relationship Id="rId5" Type="http://schemas.openxmlformats.org/officeDocument/2006/relationships/image" Target="../media/image63.png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6.png"/><Relationship Id="rId5" Type="http://schemas.openxmlformats.org/officeDocument/2006/relationships/image" Target="../media/image63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9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2.png"/><Relationship Id="rId5" Type="http://schemas.openxmlformats.org/officeDocument/2006/relationships/image" Target="../media/image90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26.png"/><Relationship Id="rId1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0.png"/><Relationship Id="rId18" Type="http://schemas.openxmlformats.org/officeDocument/2006/relationships/image" Target="../media/image9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99.png"/><Relationship Id="rId17" Type="http://schemas.openxmlformats.org/officeDocument/2006/relationships/image" Target="../media/image95.png"/><Relationship Id="rId2" Type="http://schemas.openxmlformats.org/officeDocument/2006/relationships/image" Target="../media/image18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8.png"/><Relationship Id="rId5" Type="http://schemas.openxmlformats.org/officeDocument/2006/relationships/image" Target="../media/image90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3.png"/><Relationship Id="rId4" Type="http://schemas.openxmlformats.org/officeDocument/2006/relationships/image" Target="../media/image89.png"/><Relationship Id="rId9" Type="http://schemas.openxmlformats.org/officeDocument/2006/relationships/image" Target="../media/image26.png"/><Relationship Id="rId1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0.png"/><Relationship Id="rId10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0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59.png"/><Relationship Id="rId4" Type="http://schemas.openxmlformats.org/officeDocument/2006/relationships/image" Target="../media/image106.png"/><Relationship Id="rId9" Type="http://schemas.openxmlformats.org/officeDocument/2006/relationships/image" Target="../media/image26.pn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17.png"/><Relationship Id="rId5" Type="http://schemas.openxmlformats.org/officeDocument/2006/relationships/image" Target="../media/image22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9.png"/><Relationship Id="rId21" Type="http://schemas.openxmlformats.org/officeDocument/2006/relationships/image" Target="../media/image48.png"/><Relationship Id="rId7" Type="http://schemas.openxmlformats.org/officeDocument/2006/relationships/image" Target="../media/image23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8.png"/><Relationship Id="rId24" Type="http://schemas.openxmlformats.org/officeDocument/2006/relationships/image" Target="../media/image26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2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51.gif"/><Relationship Id="rId4" Type="http://schemas.openxmlformats.org/officeDocument/2006/relationships/image" Target="../media/image5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42857"/>
            <a:chOff x="476190" y="476190"/>
            <a:chExt cx="17371491" cy="9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195238"/>
              <a:ext cx="34742981" cy="18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3009" y="1004971"/>
            <a:ext cx="2492848" cy="9147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39168" y="303994"/>
            <a:ext cx="1041168" cy="16986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785" y="3609071"/>
            <a:ext cx="6224937" cy="27917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2802" y="2501516"/>
            <a:ext cx="9422846" cy="5282683"/>
            <a:chOff x="7272802" y="2501516"/>
            <a:chExt cx="9422846" cy="52826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2802" y="2501516"/>
              <a:ext cx="9422846" cy="52826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183" y="1439697"/>
            <a:ext cx="3431429" cy="9303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5" y="2765128"/>
            <a:ext cx="13100046" cy="6940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434820" cy="9398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4" y="2763417"/>
            <a:ext cx="13440819" cy="6888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421896" cy="11455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5" y="2781300"/>
            <a:ext cx="13478888" cy="6852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1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19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20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4503039" cy="929572"/>
          </a:xfrm>
          <a:prstGeom prst="rect">
            <a:avLst/>
          </a:prstGeom>
        </p:spPr>
      </p:pic>
      <p:pic>
        <p:nvPicPr>
          <p:cNvPr id="21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grpSp>
        <p:nvGrpSpPr>
          <p:cNvPr id="22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3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24" name="그룹 1005"/>
          <p:cNvGrpSpPr/>
          <p:nvPr/>
        </p:nvGrpSpPr>
        <p:grpSpPr>
          <a:xfrm>
            <a:off x="2738046" y="2751544"/>
            <a:ext cx="2919857" cy="6171429"/>
            <a:chOff x="2738046" y="2751544"/>
            <a:chExt cx="2919857" cy="6171429"/>
          </a:xfrm>
        </p:grpSpPr>
        <p:pic>
          <p:nvPicPr>
            <p:cNvPr id="25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8046" y="2751544"/>
              <a:ext cx="2919857" cy="6171429"/>
            </a:xfrm>
            <a:prstGeom prst="rect">
              <a:avLst/>
            </a:prstGeom>
          </p:spPr>
        </p:pic>
      </p:grpSp>
      <p:grpSp>
        <p:nvGrpSpPr>
          <p:cNvPr id="26" name="그룹 1006"/>
          <p:cNvGrpSpPr/>
          <p:nvPr/>
        </p:nvGrpSpPr>
        <p:grpSpPr>
          <a:xfrm>
            <a:off x="7395417" y="2751544"/>
            <a:ext cx="2919857" cy="6171429"/>
            <a:chOff x="7395417" y="2751544"/>
            <a:chExt cx="2919857" cy="6171429"/>
          </a:xfrm>
        </p:grpSpPr>
        <p:pic>
          <p:nvPicPr>
            <p:cNvPr id="27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5417" y="2751544"/>
              <a:ext cx="2919857" cy="6171429"/>
            </a:xfrm>
            <a:prstGeom prst="rect">
              <a:avLst/>
            </a:prstGeom>
          </p:spPr>
        </p:pic>
      </p:grpSp>
      <p:grpSp>
        <p:nvGrpSpPr>
          <p:cNvPr id="28" name="그룹 1007"/>
          <p:cNvGrpSpPr/>
          <p:nvPr/>
        </p:nvGrpSpPr>
        <p:grpSpPr>
          <a:xfrm>
            <a:off x="12237315" y="2751544"/>
            <a:ext cx="2919857" cy="6171429"/>
            <a:chOff x="12237315" y="2751544"/>
            <a:chExt cx="2919857" cy="6171429"/>
          </a:xfrm>
        </p:grpSpPr>
        <p:pic>
          <p:nvPicPr>
            <p:cNvPr id="29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7315" y="2751544"/>
              <a:ext cx="2919857" cy="6171429"/>
            </a:xfrm>
            <a:prstGeom prst="rect">
              <a:avLst/>
            </a:prstGeom>
          </p:spPr>
        </p:pic>
      </p:grpSp>
      <p:grpSp>
        <p:nvGrpSpPr>
          <p:cNvPr id="30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31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032572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9665" y="8281338"/>
            <a:ext cx="3496658" cy="930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5714" y="2447655"/>
            <a:ext cx="8600000" cy="5919395"/>
            <a:chOff x="-285714" y="2447655"/>
            <a:chExt cx="8600000" cy="59193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85714" y="2447655"/>
              <a:ext cx="8598776" cy="4737280"/>
              <a:chOff x="-285714" y="2447655"/>
              <a:chExt cx="8598776" cy="473728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85714" y="2447655"/>
                <a:ext cx="8598776" cy="47372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42525" y="4548002"/>
              <a:ext cx="3689279" cy="3817536"/>
              <a:chOff x="3742525" y="4548002"/>
              <a:chExt cx="3689279" cy="381753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42525" y="4548002"/>
                <a:ext cx="3689279" cy="381753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59978" y="8315290"/>
            <a:ext cx="4599848" cy="9303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25880" y="5142857"/>
            <a:ext cx="3779814" cy="1150067"/>
            <a:chOff x="7525880" y="5142857"/>
            <a:chExt cx="3779814" cy="11500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525880" y="5142857"/>
              <a:ext cx="3779814" cy="11500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15787" y="1515886"/>
            <a:ext cx="8431894" cy="8431894"/>
            <a:chOff x="9415787" y="1515886"/>
            <a:chExt cx="8431894" cy="8431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15787" y="1515886"/>
              <a:ext cx="8431894" cy="84318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8"/>
            <a:ext cx="3812600" cy="927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2155" y="3113582"/>
            <a:ext cx="5489851" cy="4108239"/>
            <a:chOff x="6522155" y="3113582"/>
            <a:chExt cx="5489851" cy="4108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2155" y="3113582"/>
              <a:ext cx="5489851" cy="4108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9245" y="2455097"/>
            <a:ext cx="4882080" cy="5641492"/>
            <a:chOff x="1419245" y="2455097"/>
            <a:chExt cx="4882080" cy="56414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245" y="2455097"/>
              <a:ext cx="4882080" cy="5641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37966" y="3393061"/>
            <a:ext cx="2151099" cy="2172740"/>
            <a:chOff x="12937966" y="3393061"/>
            <a:chExt cx="2151099" cy="21727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7966" y="3393061"/>
              <a:ext cx="2151099" cy="21727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94253" y="4168580"/>
            <a:ext cx="4533186" cy="3039464"/>
            <a:chOff x="12794253" y="4168580"/>
            <a:chExt cx="4533186" cy="30394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94253" y="4168580"/>
              <a:ext cx="4533186" cy="30394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1234" y="7668124"/>
            <a:ext cx="3970155" cy="7035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0573" y="7657545"/>
            <a:ext cx="3628403" cy="7130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89621" y="7660011"/>
            <a:ext cx="3351784" cy="732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9530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23077" cy="9398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2730248"/>
            <a:ext cx="12082174" cy="6693395"/>
            <a:chOff x="476190" y="2730248"/>
            <a:chExt cx="12082174" cy="66933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2950974"/>
              <a:ext cx="10827422" cy="606335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158292" y="2918834"/>
              <a:ext cx="4400073" cy="6504808"/>
              <a:chOff x="8158292" y="2918834"/>
              <a:chExt cx="4400073" cy="65048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58292" y="2918834"/>
                <a:ext cx="4400073" cy="65048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76190" y="2730248"/>
              <a:ext cx="2121947" cy="6504808"/>
              <a:chOff x="476190" y="2730248"/>
              <a:chExt cx="2121947" cy="65048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6190" y="2730248"/>
                <a:ext cx="2121947" cy="65048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50975"/>
            <a:ext cx="9458684" cy="606335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01280" y="2786069"/>
            <a:ext cx="2748361" cy="665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209805" y="2743593"/>
            <a:ext cx="3576399" cy="665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8586888" y="1752483"/>
            <a:ext cx="7942954" cy="8533231"/>
            <a:chOff x="8586888" y="1752483"/>
            <a:chExt cx="7942954" cy="85332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86888" y="1752483"/>
              <a:ext cx="7942954" cy="8533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2032" y="3003550"/>
            <a:ext cx="3074143" cy="6171429"/>
            <a:chOff x="3922032" y="3003550"/>
            <a:chExt cx="3074143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2032" y="3003550"/>
              <a:ext cx="3074143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80104" y="3102928"/>
            <a:ext cx="4158000" cy="6171429"/>
            <a:chOff x="3380104" y="3102928"/>
            <a:chExt cx="4158000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0104" y="3102928"/>
              <a:ext cx="4158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2666" y="3116225"/>
            <a:ext cx="6171429" cy="5847429"/>
            <a:chOff x="10122666" y="3116225"/>
            <a:chExt cx="6171429" cy="5847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2666" y="3116225"/>
              <a:ext cx="6171429" cy="5847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0104" y="3102928"/>
            <a:ext cx="4158000" cy="6171429"/>
            <a:chOff x="3380104" y="3102928"/>
            <a:chExt cx="41580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0104" y="3102928"/>
              <a:ext cx="4158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FA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305" y="628071"/>
            <a:ext cx="17371491" cy="9029572"/>
            <a:chOff x="374305" y="628071"/>
            <a:chExt cx="17371491" cy="9029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11441" y="-3886715"/>
              <a:ext cx="34742981" cy="180591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305" y="628071"/>
              <a:ext cx="17371491" cy="9029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305" y="3993510"/>
            <a:ext cx="17578254" cy="5664133"/>
            <a:chOff x="374305" y="3993510"/>
            <a:chExt cx="17578254" cy="56641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5" y="3993510"/>
              <a:ext cx="17578254" cy="56641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7690" y="1471719"/>
            <a:ext cx="2975507" cy="18685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23699" y="845708"/>
            <a:ext cx="1001648" cy="16244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6249" y="1247601"/>
            <a:ext cx="2384282" cy="5098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0822" y="3978651"/>
            <a:ext cx="2592206" cy="29204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2768" y="4853004"/>
            <a:ext cx="6496941" cy="58446"/>
            <a:chOff x="2032768" y="4853004"/>
            <a:chExt cx="6496941" cy="58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2768" y="4853004"/>
              <a:ext cx="6496941" cy="58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4474" y="4853004"/>
            <a:ext cx="6496941" cy="58446"/>
            <a:chOff x="9424474" y="4853004"/>
            <a:chExt cx="6496941" cy="584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4474" y="4853004"/>
              <a:ext cx="6496941" cy="584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7647" y="3916549"/>
            <a:ext cx="2245854" cy="2976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2768" y="5961501"/>
            <a:ext cx="6496941" cy="58446"/>
            <a:chOff x="2032768" y="5961501"/>
            <a:chExt cx="6496941" cy="584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2768" y="5961501"/>
              <a:ext cx="6496941" cy="584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3994" y="3978651"/>
            <a:ext cx="2274330" cy="29170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10825" y="3916549"/>
            <a:ext cx="2255378" cy="2976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4474" y="5961501"/>
            <a:ext cx="6496941" cy="58446"/>
            <a:chOff x="9424474" y="5961501"/>
            <a:chExt cx="6496941" cy="58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4474" y="5961501"/>
              <a:ext cx="6496941" cy="584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2666" y="3091380"/>
            <a:ext cx="6171429" cy="5847429"/>
            <a:chOff x="10122666" y="3091380"/>
            <a:chExt cx="6171429" cy="5847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2666" y="3091380"/>
              <a:ext cx="6171429" cy="5847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0104" y="3102928"/>
            <a:ext cx="4158000" cy="6171429"/>
            <a:chOff x="3380104" y="3102928"/>
            <a:chExt cx="41580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0104" y="3102928"/>
              <a:ext cx="4158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362" y="449612"/>
            <a:ext cx="17371491" cy="9378129"/>
            <a:chOff x="74362" y="449612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11383" y="-4239452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62" y="449612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8"/>
            <a:ext cx="4532095" cy="935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80771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5184" y="7465267"/>
            <a:ext cx="2135305" cy="1855936"/>
            <a:chOff x="5925184" y="7465267"/>
            <a:chExt cx="2135305" cy="1855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184" y="7465267"/>
              <a:ext cx="2135305" cy="185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1762" y="2744531"/>
            <a:ext cx="2021201" cy="2214899"/>
            <a:chOff x="5951762" y="2744531"/>
            <a:chExt cx="2021201" cy="22148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1762" y="2744531"/>
              <a:ext cx="2021201" cy="22148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8161" y="4844725"/>
            <a:ext cx="4888613" cy="2444306"/>
            <a:chOff x="4538161" y="4844725"/>
            <a:chExt cx="4888613" cy="24443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8161" y="4844725"/>
              <a:ext cx="4888613" cy="244430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17897" y="2718373"/>
            <a:ext cx="1837184" cy="8912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17897" y="5076192"/>
            <a:ext cx="2085746" cy="89120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17897" y="7398602"/>
            <a:ext cx="2168203" cy="891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362" y="449612"/>
            <a:ext cx="17371491" cy="9378129"/>
            <a:chOff x="74362" y="449612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11383" y="-4239452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62" y="449612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8"/>
            <a:ext cx="4532095" cy="935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80771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5184" y="7465267"/>
            <a:ext cx="2135305" cy="1855936"/>
            <a:chOff x="5925184" y="7465267"/>
            <a:chExt cx="2135305" cy="1855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184" y="7465267"/>
              <a:ext cx="2135305" cy="185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3671" y="6553911"/>
            <a:ext cx="3873486" cy="3731803"/>
            <a:chOff x="11793671" y="6553911"/>
            <a:chExt cx="3873486" cy="37318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93671" y="6553911"/>
              <a:ext cx="3873486" cy="3731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51762" y="2744531"/>
            <a:ext cx="2021201" cy="2214899"/>
            <a:chOff x="5951762" y="2744531"/>
            <a:chExt cx="2021201" cy="22148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1762" y="2744531"/>
              <a:ext cx="2021201" cy="22148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46979" y="2678808"/>
            <a:ext cx="1993354" cy="2240032"/>
            <a:chOff x="12646979" y="2678808"/>
            <a:chExt cx="1993354" cy="22400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6979" y="2678808"/>
              <a:ext cx="1993354" cy="22400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38161" y="4844725"/>
            <a:ext cx="4888613" cy="2444306"/>
            <a:chOff x="4538161" y="4844725"/>
            <a:chExt cx="4888613" cy="24443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161" y="4844725"/>
              <a:ext cx="4888613" cy="24443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58567" y="4997525"/>
            <a:ext cx="4570178" cy="2399343"/>
            <a:chOff x="11358567" y="4997525"/>
            <a:chExt cx="4570178" cy="23993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58567" y="4997525"/>
              <a:ext cx="4570178" cy="23993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17897" y="2718373"/>
            <a:ext cx="1837184" cy="8912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17897" y="5076192"/>
            <a:ext cx="2085746" cy="89120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17897" y="7398602"/>
            <a:ext cx="2168203" cy="8912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38095" y="5054668"/>
            <a:ext cx="2025616" cy="1150067"/>
            <a:chOff x="9238095" y="5054668"/>
            <a:chExt cx="2025616" cy="11500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9238095" y="5054668"/>
              <a:ext cx="2025616" cy="11500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9482" y="49530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563143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80771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47" y="2386203"/>
            <a:ext cx="15078892" cy="7070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79353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795876" cy="414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419" y="2776122"/>
            <a:ext cx="2919857" cy="6171429"/>
            <a:chOff x="1327419" y="2776122"/>
            <a:chExt cx="2919857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7419" y="2776122"/>
              <a:ext cx="291985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40503" y="2751277"/>
            <a:ext cx="2923714" cy="6171429"/>
            <a:chOff x="4540503" y="2751277"/>
            <a:chExt cx="2923714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0503" y="2751277"/>
              <a:ext cx="2923714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05090" y="2776122"/>
            <a:ext cx="2981571" cy="6171429"/>
            <a:chOff x="7705090" y="2776122"/>
            <a:chExt cx="2981571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5090" y="2776122"/>
              <a:ext cx="2981571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03182" y="2776122"/>
            <a:ext cx="2919857" cy="6171429"/>
            <a:chOff x="10903182" y="2776122"/>
            <a:chExt cx="2919857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3182" y="2776122"/>
              <a:ext cx="2919857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96613" y="2776122"/>
            <a:ext cx="2919857" cy="6171429"/>
            <a:chOff x="13996613" y="2776122"/>
            <a:chExt cx="2919857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96613" y="2776122"/>
              <a:ext cx="2919857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1752420" cy="920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795876" cy="414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9505" y="2630879"/>
            <a:ext cx="14539745" cy="7024729"/>
            <a:chOff x="1729505" y="2630879"/>
            <a:chExt cx="14539745" cy="70247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9505" y="2630879"/>
              <a:ext cx="14539745" cy="70247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133" y="1031086"/>
            <a:ext cx="2338943" cy="4047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2183" y="1630174"/>
            <a:ext cx="2572667" cy="930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0047" y="3642504"/>
            <a:ext cx="2598832" cy="18253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16394" y="953720"/>
            <a:ext cx="2600504" cy="2600504"/>
            <a:chOff x="5216394" y="953720"/>
            <a:chExt cx="2600504" cy="26005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6394" y="953720"/>
              <a:ext cx="2600504" cy="26005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0647" y="8133418"/>
            <a:ext cx="2434709" cy="1390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40220" y="5450969"/>
            <a:ext cx="2601624" cy="2601624"/>
            <a:chOff x="14640220" y="5450969"/>
            <a:chExt cx="2601624" cy="26016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40220" y="5450969"/>
              <a:ext cx="2601624" cy="26016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18233" y="3625673"/>
            <a:ext cx="2305175" cy="9743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6500" y="936887"/>
            <a:ext cx="2597703" cy="2597703"/>
            <a:chOff x="9526500" y="936887"/>
            <a:chExt cx="2597703" cy="25977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6500" y="936887"/>
              <a:ext cx="2597703" cy="25977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60885" y="3625673"/>
            <a:ext cx="3118728" cy="974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80506" y="936887"/>
            <a:ext cx="2602219" cy="2602219"/>
            <a:chOff x="13880506" y="936887"/>
            <a:chExt cx="2602219" cy="2602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80506" y="936887"/>
              <a:ext cx="2602219" cy="26022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94094" y="8111018"/>
            <a:ext cx="2686413" cy="18063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97154" y="5428571"/>
            <a:ext cx="2600724" cy="2600724"/>
            <a:chOff x="5897154" y="5428571"/>
            <a:chExt cx="2600724" cy="26007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7154" y="5428571"/>
              <a:ext cx="2600724" cy="26007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75790" y="8133418"/>
            <a:ext cx="2827747" cy="9838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15619" y="5450969"/>
            <a:ext cx="2604688" cy="2604688"/>
            <a:chOff x="10315619" y="5450969"/>
            <a:chExt cx="2604688" cy="26046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619" y="5450969"/>
              <a:ext cx="2604688" cy="26046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9324" y="5512755"/>
            <a:ext cx="2404137" cy="3604983"/>
            <a:chOff x="2089324" y="5512755"/>
            <a:chExt cx="2404137" cy="36049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89324" y="5512755"/>
              <a:ext cx="2404137" cy="36049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7431" y="3851981"/>
            <a:ext cx="1858806" cy="1861986"/>
            <a:chOff x="1457431" y="3851981"/>
            <a:chExt cx="1858806" cy="18619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7431" y="3851981"/>
              <a:ext cx="1858806" cy="1861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3423" y="5716456"/>
            <a:ext cx="18671616" cy="5121916"/>
            <a:chOff x="-193423" y="5716456"/>
            <a:chExt cx="18671616" cy="5121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3423" y="5716456"/>
              <a:ext cx="18671616" cy="5121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606" y="5963911"/>
            <a:ext cx="18671616" cy="4321803"/>
            <a:chOff x="-190606" y="5963911"/>
            <a:chExt cx="18671616" cy="4321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606" y="5963911"/>
              <a:ext cx="18671616" cy="4321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8645" y="1533691"/>
            <a:ext cx="8757069" cy="4182765"/>
            <a:chOff x="9528645" y="1533691"/>
            <a:chExt cx="8757069" cy="4182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8645" y="1533691"/>
              <a:ext cx="8757069" cy="4182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0543" y="4352172"/>
            <a:ext cx="2833273" cy="1481992"/>
            <a:chOff x="12490543" y="4352172"/>
            <a:chExt cx="2833273" cy="1481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0543" y="4352172"/>
              <a:ext cx="2833273" cy="1481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558" y="4051786"/>
            <a:ext cx="12037105" cy="262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582191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0064" y="2561940"/>
            <a:ext cx="8824599" cy="6854643"/>
            <a:chOff x="4840064" y="2561940"/>
            <a:chExt cx="8824599" cy="6854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0064" y="2561940"/>
              <a:ext cx="8824599" cy="6854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863" y="2788203"/>
            <a:ext cx="6369370" cy="6728701"/>
            <a:chOff x="1792863" y="2788203"/>
            <a:chExt cx="6369370" cy="672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863" y="2788203"/>
              <a:ext cx="6369370" cy="672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Object 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2183" y="1439697"/>
            <a:ext cx="2582191" cy="930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863" y="2788203"/>
            <a:ext cx="6369370" cy="6728701"/>
            <a:chOff x="1792863" y="2788203"/>
            <a:chExt cx="6369370" cy="672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863" y="2788203"/>
              <a:ext cx="6369370" cy="672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5430" y="2597395"/>
            <a:ext cx="3321995" cy="6961249"/>
            <a:chOff x="11515430" y="2597395"/>
            <a:chExt cx="3321995" cy="6961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5430" y="2597395"/>
              <a:ext cx="3321995" cy="6961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Object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2183" y="1439697"/>
            <a:ext cx="2582191" cy="930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863" y="2788203"/>
            <a:ext cx="6369370" cy="6728701"/>
            <a:chOff x="1792863" y="2788203"/>
            <a:chExt cx="6369370" cy="672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863" y="2788203"/>
              <a:ext cx="6369370" cy="672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5430" y="2597395"/>
            <a:ext cx="3321995" cy="6961249"/>
            <a:chOff x="11515430" y="2597395"/>
            <a:chExt cx="3321995" cy="6961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5430" y="2597395"/>
              <a:ext cx="3321995" cy="6961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4343" y="2405408"/>
            <a:ext cx="10669751" cy="8032285"/>
            <a:chOff x="5624343" y="2405408"/>
            <a:chExt cx="10669751" cy="80322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4343" y="2405408"/>
              <a:ext cx="10669751" cy="8032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20" name="Object 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2183" y="1439697"/>
            <a:ext cx="2582191" cy="930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A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74305" y="3993510"/>
            <a:ext cx="17578254" cy="5664133"/>
            <a:chOff x="374305" y="3993510"/>
            <a:chExt cx="17578254" cy="56641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305" y="3993510"/>
              <a:ext cx="17578254" cy="56641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23699" y="845708"/>
            <a:ext cx="1001648" cy="16244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6249" y="1247601"/>
            <a:ext cx="2384282" cy="509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2768" y="4853004"/>
            <a:ext cx="6496941" cy="58446"/>
            <a:chOff x="2032768" y="4853004"/>
            <a:chExt cx="6496941" cy="58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768" y="4853004"/>
              <a:ext cx="6496941" cy="58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4474" y="4853004"/>
            <a:ext cx="6496941" cy="58446"/>
            <a:chOff x="9424474" y="4853004"/>
            <a:chExt cx="6496941" cy="584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4474" y="4853004"/>
              <a:ext cx="6496941" cy="584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7647" y="3916549"/>
            <a:ext cx="2245854" cy="2976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2768" y="5961501"/>
            <a:ext cx="6496941" cy="58446"/>
            <a:chOff x="2032768" y="5961501"/>
            <a:chExt cx="6496941" cy="584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768" y="5961501"/>
              <a:ext cx="6496941" cy="584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0825" y="3916549"/>
            <a:ext cx="2255378" cy="2976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4474" y="5961501"/>
            <a:ext cx="6496941" cy="58446"/>
            <a:chOff x="9424474" y="5961501"/>
            <a:chExt cx="6496941" cy="58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4474" y="5961501"/>
              <a:ext cx="6496941" cy="58446"/>
            </a:xfrm>
            <a:prstGeom prst="rect">
              <a:avLst/>
            </a:prstGeom>
          </p:spPr>
        </p:pic>
      </p:grpSp>
      <p:grpSp>
        <p:nvGrpSpPr>
          <p:cNvPr id="22" name="그룹 1001"/>
          <p:cNvGrpSpPr/>
          <p:nvPr/>
        </p:nvGrpSpPr>
        <p:grpSpPr>
          <a:xfrm>
            <a:off x="374305" y="628071"/>
            <a:ext cx="17371491" cy="9029572"/>
            <a:chOff x="374305" y="628071"/>
            <a:chExt cx="17371491" cy="9029572"/>
          </a:xfrm>
        </p:grpSpPr>
        <p:pic>
          <p:nvPicPr>
            <p:cNvPr id="25" name="Object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311441" y="-3886715"/>
              <a:ext cx="34742981" cy="18059145"/>
            </a:xfrm>
            <a:prstGeom prst="rect">
              <a:avLst/>
            </a:prstGeom>
          </p:spPr>
        </p:pic>
        <p:pic>
          <p:nvPicPr>
            <p:cNvPr id="27" name="Object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305" y="628071"/>
              <a:ext cx="17371491" cy="9029572"/>
            </a:xfrm>
            <a:prstGeom prst="rect">
              <a:avLst/>
            </a:prstGeom>
          </p:spPr>
        </p:pic>
      </p:grpSp>
      <p:pic>
        <p:nvPicPr>
          <p:cNvPr id="28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6249" y="1247601"/>
            <a:ext cx="2384282" cy="509825"/>
          </a:xfrm>
          <a:prstGeom prst="rect">
            <a:avLst/>
          </a:prstGeom>
        </p:spPr>
      </p:pic>
      <p:grpSp>
        <p:nvGrpSpPr>
          <p:cNvPr id="29" name="그룹 1003"/>
          <p:cNvGrpSpPr/>
          <p:nvPr/>
        </p:nvGrpSpPr>
        <p:grpSpPr>
          <a:xfrm>
            <a:off x="3785658" y="2127943"/>
            <a:ext cx="10755546" cy="6029828"/>
            <a:chOff x="3785658" y="2127943"/>
            <a:chExt cx="10755546" cy="6029828"/>
          </a:xfrm>
        </p:grpSpPr>
        <p:pic>
          <p:nvPicPr>
            <p:cNvPr id="30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85658" y="2127943"/>
              <a:ext cx="10755546" cy="6029828"/>
            </a:xfrm>
            <a:prstGeom prst="rect">
              <a:avLst/>
            </a:prstGeom>
          </p:spPr>
        </p:pic>
      </p:grpSp>
      <p:grpSp>
        <p:nvGrpSpPr>
          <p:cNvPr id="31" name="그룹 1002"/>
          <p:cNvGrpSpPr/>
          <p:nvPr/>
        </p:nvGrpSpPr>
        <p:grpSpPr>
          <a:xfrm>
            <a:off x="526705" y="4145910"/>
            <a:ext cx="17578254" cy="5664133"/>
            <a:chOff x="374305" y="3993510"/>
            <a:chExt cx="17578254" cy="5664133"/>
          </a:xfrm>
        </p:grpSpPr>
        <p:pic>
          <p:nvPicPr>
            <p:cNvPr id="32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305" y="3993510"/>
              <a:ext cx="17578254" cy="5664133"/>
            </a:xfrm>
            <a:prstGeom prst="rect">
              <a:avLst/>
            </a:prstGeom>
          </p:spPr>
        </p:pic>
      </p:grpSp>
      <p:pic>
        <p:nvPicPr>
          <p:cNvPr id="33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6099" y="998108"/>
            <a:ext cx="1001648" cy="162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13553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025" y="3591819"/>
            <a:ext cx="3113556" cy="4602897"/>
            <a:chOff x="1936025" y="3591819"/>
            <a:chExt cx="3113556" cy="46028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247" y="1290370"/>
              <a:ext cx="6227112" cy="920579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6025" y="3591819"/>
              <a:ext cx="3113556" cy="4602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8031" y="3591819"/>
            <a:ext cx="3113301" cy="4602897"/>
            <a:chOff x="9558031" y="3591819"/>
            <a:chExt cx="3113301" cy="46028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1380" y="1290370"/>
              <a:ext cx="6226602" cy="920579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58031" y="3591819"/>
              <a:ext cx="3113301" cy="4602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5789" y="3591819"/>
            <a:ext cx="3126204" cy="4602897"/>
            <a:chOff x="13275789" y="3591819"/>
            <a:chExt cx="3126204" cy="46028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12687" y="1290370"/>
              <a:ext cx="6252408" cy="920579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75789" y="3591819"/>
              <a:ext cx="3126204" cy="46028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73910" y="4235720"/>
            <a:ext cx="2373673" cy="5899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00361" y="4235723"/>
            <a:ext cx="2194473" cy="5899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53593" y="4245783"/>
            <a:ext cx="2046892" cy="589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35226" y="5288589"/>
            <a:ext cx="2158910" cy="2151517"/>
            <a:chOff x="10035226" y="5288589"/>
            <a:chExt cx="2158910" cy="21515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5226" y="5288589"/>
              <a:ext cx="2158910" cy="21515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1094" y="3600519"/>
            <a:ext cx="3113556" cy="4602897"/>
            <a:chOff x="5751094" y="3600519"/>
            <a:chExt cx="3113556" cy="46028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317" y="1299070"/>
              <a:ext cx="6227112" cy="920579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1094" y="3600519"/>
              <a:ext cx="3113556" cy="46028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15428" y="4244421"/>
            <a:ext cx="2003578" cy="5994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87160" y="5243290"/>
            <a:ext cx="1823917" cy="2160875"/>
            <a:chOff x="6287160" y="5243290"/>
            <a:chExt cx="1823917" cy="21608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87160" y="5243290"/>
              <a:ext cx="1823917" cy="21608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90060" y="5429876"/>
            <a:ext cx="2205485" cy="2205485"/>
            <a:chOff x="2390060" y="5429876"/>
            <a:chExt cx="2205485" cy="22054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0060" y="5429876"/>
              <a:ext cx="2205485" cy="22054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00073" y="5142857"/>
            <a:ext cx="2517349" cy="2517349"/>
            <a:chOff x="13600073" y="5142857"/>
            <a:chExt cx="2517349" cy="25173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00073" y="5142857"/>
              <a:ext cx="2517349" cy="25173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4590591" cy="9398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7" y="2713996"/>
            <a:ext cx="13084828" cy="6932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7</cp:revision>
  <dcterms:created xsi:type="dcterms:W3CDTF">2023-04-20T12:51:45Z</dcterms:created>
  <dcterms:modified xsi:type="dcterms:W3CDTF">2023-04-21T01:33:43Z</dcterms:modified>
</cp:coreProperties>
</file>